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81" r:id="rId5"/>
    <p:sldId id="282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4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25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0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27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455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2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4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33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6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95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34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09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FD11F68-AA78-4F49-AD32-7F140027D0E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F1404FB-ECA0-441F-BFE0-B5EEA549F9B5}" type="slidenum">
              <a:rPr lang="en-IN" smtClean="0"/>
              <a:t>‹#›</a:t>
            </a:fld>
            <a:endParaRPr lang="en-IN"/>
          </a:p>
        </p:txBody>
      </p:sp>
      <p:pic>
        <p:nvPicPr>
          <p:cNvPr id="1026" name="Picture 2" descr="MySQL - Download">
            <a:extLst>
              <a:ext uri="{FF2B5EF4-FFF2-40B4-BE49-F238E27FC236}">
                <a16:creationId xmlns:a16="http://schemas.microsoft.com/office/drawing/2014/main" id="{5AD3D807-47DE-0F6D-F65D-0E7A8AB8A6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509" y="338726"/>
            <a:ext cx="689871" cy="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926EF-6F0C-AFA7-E9C7-4F995447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9" y="1892240"/>
            <a:ext cx="8109018" cy="3073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50B72-A170-B3B2-FE80-4601E6C2FB99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57329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05435-919C-95CE-953E-BB2BDC25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4E2D2-E46D-2ED7-9CD8-47BB7F2B3475}"/>
              </a:ext>
            </a:extLst>
          </p:cNvPr>
          <p:cNvSpPr txBox="1"/>
          <p:nvPr/>
        </p:nvSpPr>
        <p:spPr>
          <a:xfrm>
            <a:off x="663388" y="430306"/>
            <a:ext cx="878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TABLES CAN CONTAIN PRIMARY &amp; FOREIGN KEYS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366E1-6470-DCFC-84E2-07260F59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81" y="1586753"/>
            <a:ext cx="9138438" cy="44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440B6-D499-22D6-9578-14CCA75F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2233C-72C6-1237-8698-8903C4C2B852}"/>
              </a:ext>
            </a:extLst>
          </p:cNvPr>
          <p:cNvSpPr txBox="1"/>
          <p:nvPr/>
        </p:nvSpPr>
        <p:spPr>
          <a:xfrm>
            <a:off x="663388" y="430306"/>
            <a:ext cx="1020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THE “BIG 6” ELEMENTS OF A SQL SELECT STATEMENT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74332-E60F-543E-9BEC-9D963A9B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00" y="1380565"/>
            <a:ext cx="9913400" cy="47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3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ECCB4-82DA-F7F5-521F-ADB540BCB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082E1-26EE-A8EA-26D7-02885A431704}"/>
              </a:ext>
            </a:extLst>
          </p:cNvPr>
          <p:cNvSpPr txBox="1"/>
          <p:nvPr/>
        </p:nvSpPr>
        <p:spPr>
          <a:xfrm>
            <a:off x="663388" y="430306"/>
            <a:ext cx="4069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SELECT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13EA2-58C3-7A9C-3BD5-69F878DC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2" y="2017059"/>
            <a:ext cx="9497286" cy="31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E4E0-4515-03C6-D790-3E5BB442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66E4-E1AF-D768-B6AF-D9C913DDA1BC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FROM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A3018-F706-584C-BE4D-C3D23BE5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9" y="1990164"/>
            <a:ext cx="10318602" cy="31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CE9D7-5127-10B4-9254-17C7E1D7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C00C89-8A79-5B8D-2CF4-DC6B40D8CD6E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WHERE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730C9-9470-34C2-B4C4-E2EE30608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51" y="1529698"/>
            <a:ext cx="8870409" cy="40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68FBD-D674-4F41-4CA2-935F0B3F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6BA3F-FA13-A912-1E56-29F50660401B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LIKE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FFF4-2566-28EF-2894-341C3D90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95" y="1918447"/>
            <a:ext cx="9846173" cy="36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1218-79F2-A115-AEA8-C127AF39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E1760-FC93-44DE-8A3F-4D9D37E19E4D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GROUP BY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1814-2E44-1AE5-7EB9-5694489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44" y="1733504"/>
            <a:ext cx="9700911" cy="33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B99DC-5949-ED50-3E9A-1BE186823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D23B3-894C-DB38-7E16-8B1A6D112FB0}"/>
              </a:ext>
            </a:extLst>
          </p:cNvPr>
          <p:cNvSpPr txBox="1"/>
          <p:nvPr/>
        </p:nvSpPr>
        <p:spPr>
          <a:xfrm>
            <a:off x="663388" y="430306"/>
            <a:ext cx="4069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AGGREGATE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8065B-F970-77D8-810C-96BBBB46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628" y="953526"/>
            <a:ext cx="4069977" cy="51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318E-6906-5081-67FA-CEF9350A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0989C-C627-38E4-4EDC-4D71CBB94157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HAVING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E92F8-59ED-910E-0C16-80C9F678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337970"/>
            <a:ext cx="1172691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7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A0EA9-92EC-22D9-F07B-BAFFDC58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F3882-7D7F-38CB-09E9-B4A3B26D0DDA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ORDER BY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3790-ED38-8750-BAF3-1FFF54800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1" y="1758915"/>
            <a:ext cx="10626238" cy="33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8523-6C95-F33B-BF75-C271218BACCA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CF955-0F3F-C5A8-3220-9C24446C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34" y="1033675"/>
            <a:ext cx="7129932" cy="91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1A8BAB-C3E0-DB3C-8A37-BD9B50E6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88" y="3073211"/>
            <a:ext cx="7246224" cy="22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9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626E1-8625-F063-DAF8-4714E382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EBB6B0-3FC2-D77C-708B-341A2D82ADFD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THE CASE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6497-4524-D1AD-2526-762EB681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93" y="1730188"/>
            <a:ext cx="10012013" cy="35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11F5-5F52-7D6F-04A6-CBCF7B78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A67F1-2E31-128A-08D2-FDED0E47BBFD}"/>
              </a:ext>
            </a:extLst>
          </p:cNvPr>
          <p:cNvSpPr txBox="1"/>
          <p:nvPr/>
        </p:nvSpPr>
        <p:spPr>
          <a:xfrm>
            <a:off x="663388" y="430306"/>
            <a:ext cx="4069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DATABASE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1D0DA-82D2-BBB1-9BF1-245C910A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0" y="1543248"/>
            <a:ext cx="9568105" cy="47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9212-A558-D273-F589-23EEE71A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32A85B-406E-EB40-AD4B-29C4FEC317A5}"/>
              </a:ext>
            </a:extLst>
          </p:cNvPr>
          <p:cNvSpPr txBox="1"/>
          <p:nvPr/>
        </p:nvSpPr>
        <p:spPr>
          <a:xfrm>
            <a:off x="609600" y="430306"/>
            <a:ext cx="4069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TABLE RELATIONSHIPS &amp; CARDINALITY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EA0A3-C6E7-4508-5C4E-E052F139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31" y="1735011"/>
            <a:ext cx="9203338" cy="44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B644C-C62A-D3C3-6BE9-16594E7E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1118822"/>
            <a:ext cx="10974332" cy="5229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EE173-6578-BD2A-F778-5E5BBD54DDAC}"/>
              </a:ext>
            </a:extLst>
          </p:cNvPr>
          <p:cNvSpPr txBox="1"/>
          <p:nvPr/>
        </p:nvSpPr>
        <p:spPr>
          <a:xfrm>
            <a:off x="609600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Relationship Diagrams</a:t>
            </a:r>
          </a:p>
        </p:txBody>
      </p:sp>
    </p:spTree>
    <p:extLst>
      <p:ext uri="{BB962C8B-B14F-4D97-AF65-F5344CB8AC3E}">
        <p14:creationId xmlns:p14="http://schemas.microsoft.com/office/powerpoint/2010/main" val="254879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B32F4-7444-814F-CDE1-EDCD01E4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58B5C-87E4-9025-F6DF-5EC4EB38C4D9}"/>
              </a:ext>
            </a:extLst>
          </p:cNvPr>
          <p:cNvSpPr txBox="1"/>
          <p:nvPr/>
        </p:nvSpPr>
        <p:spPr>
          <a:xfrm>
            <a:off x="663388" y="430306"/>
            <a:ext cx="4069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USING JOINS FOR MULTI-TABLE QUERYING 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C240B-ED24-39DA-FA99-8699C9D0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8" y="1815301"/>
            <a:ext cx="9063636" cy="42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8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8D0E-8A05-2099-62CB-66E61BA69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2AFFA-A4C0-53F9-33B2-64020C1E2AC8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latin typeface="Aptos" panose="020B0004020202020204" pitchFamily="34" charset="0"/>
              </a:rPr>
              <a:t>COMMON JOIN TYPES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8CE8F-97A1-F2E9-4432-F40EDCF6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1616132"/>
            <a:ext cx="9450440" cy="46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5D2A9-4922-55F8-41D3-7744EDEF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930377-4F42-293E-3030-D51BBC82D03C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INNER 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627BB-D926-0962-8076-80C0FEED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1342734"/>
            <a:ext cx="11603069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5EED-F3D4-6874-5861-2952E596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1DF7E-84BB-DE19-1F48-5A141F73465E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LEFT 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1A5E6-5AB2-30A2-6E0F-7CE9623C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748117"/>
            <a:ext cx="10733367" cy="38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BAEC-BB17-2E44-303F-78991AED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24D14E-909F-B640-9F94-F5BA1C5BE7E3}"/>
              </a:ext>
            </a:extLst>
          </p:cNvPr>
          <p:cNvSpPr txBox="1"/>
          <p:nvPr/>
        </p:nvSpPr>
        <p:spPr>
          <a:xfrm>
            <a:off x="663388" y="430306"/>
            <a:ext cx="4069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UNION: A DIFFERENT WAY TO COMBINE TABLES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A5CB7-63BB-89D2-1451-488D81F0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68" y="2097741"/>
            <a:ext cx="10180663" cy="34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B27C-AD23-837D-5ED9-36E65CEA9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DC971-C427-53FD-B977-0F160DBB6D94}"/>
              </a:ext>
            </a:extLst>
          </p:cNvPr>
          <p:cNvSpPr txBox="1"/>
          <p:nvPr/>
        </p:nvSpPr>
        <p:spPr>
          <a:xfrm>
            <a:off x="663388" y="430306"/>
            <a:ext cx="873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MySQL DOWNLOAD &amp; SETUP –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1E7AF-6E28-6BD9-F1AB-546643E7751C}"/>
              </a:ext>
            </a:extLst>
          </p:cNvPr>
          <p:cNvSpPr txBox="1"/>
          <p:nvPr/>
        </p:nvSpPr>
        <p:spPr>
          <a:xfrm>
            <a:off x="663388" y="14424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https://dev.mysql.com/downloads/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7F69E-4AC2-D244-69E5-F4A8C51E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4" y="2110681"/>
            <a:ext cx="4490890" cy="33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55BBD-4218-EC80-3120-A87DB9AF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352260"/>
            <a:ext cx="1150780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8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0128B-424A-0897-34E9-8D30EB1E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4" y="1192307"/>
            <a:ext cx="11223596" cy="52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EBB9-5469-9A2E-E862-B6CBE9DF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9BC53-CB84-45D5-DD8C-C7EAC1F3996B}"/>
              </a:ext>
            </a:extLst>
          </p:cNvPr>
          <p:cNvSpPr txBox="1"/>
          <p:nvPr/>
        </p:nvSpPr>
        <p:spPr>
          <a:xfrm>
            <a:off x="663388" y="430306"/>
            <a:ext cx="553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CREATING THE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35324-764E-BC1E-2540-D4FBEAF8E295}"/>
              </a:ext>
            </a:extLst>
          </p:cNvPr>
          <p:cNvSpPr/>
          <p:nvPr/>
        </p:nvSpPr>
        <p:spPr>
          <a:xfrm>
            <a:off x="3343834" y="2689412"/>
            <a:ext cx="1515037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6B1D-8FEB-BF02-FBA6-7AC3ACFB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5" y="1207637"/>
            <a:ext cx="1107912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FCC10-A0DC-3709-6287-2B65C7CA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4" y="923365"/>
            <a:ext cx="10726051" cy="5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FEAF-4AFE-FC2C-F692-BEBF35C2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4636E2-C5B6-093A-7785-ECA1741C0897}"/>
              </a:ext>
            </a:extLst>
          </p:cNvPr>
          <p:cNvSpPr txBox="1"/>
          <p:nvPr/>
        </p:nvSpPr>
        <p:spPr>
          <a:xfrm>
            <a:off x="663388" y="430306"/>
            <a:ext cx="9179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A DATABASE CAN CONTAIN MANY RELATED TABLES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EDACF-A86B-E1C8-E2BE-539A94D1B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53" y="1377298"/>
            <a:ext cx="9427379" cy="4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CCC1-505C-142A-9C27-13865532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3DF1C-65D9-3136-877C-179C179AA6F1}"/>
              </a:ext>
            </a:extLst>
          </p:cNvPr>
          <p:cNvSpPr txBox="1"/>
          <p:nvPr/>
        </p:nvSpPr>
        <p:spPr>
          <a:xfrm>
            <a:off x="663388" y="430306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" panose="020B0004020202020204" pitchFamily="34" charset="0"/>
              </a:rPr>
              <a:t>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4CA37-B30F-4658-31F3-3A8F290D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58" y="1161426"/>
            <a:ext cx="10645284" cy="49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0124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40</TotalTime>
  <Words>103</Words>
  <Application>Microsoft Office PowerPoint</Application>
  <PresentationFormat>Widescreen</PresentationFormat>
  <Paragraphs>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Aptos</vt:lpstr>
      <vt:lpstr>Corbel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Gupta</dc:creator>
  <cp:lastModifiedBy>Abhishek Gupta</cp:lastModifiedBy>
  <cp:revision>2</cp:revision>
  <dcterms:created xsi:type="dcterms:W3CDTF">2025-02-02T16:13:58Z</dcterms:created>
  <dcterms:modified xsi:type="dcterms:W3CDTF">2025-02-13T16:37:57Z</dcterms:modified>
</cp:coreProperties>
</file>